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8" r:id="rId2"/>
    <p:sldId id="260" r:id="rId3"/>
    <p:sldId id="262" r:id="rId4"/>
    <p:sldId id="271" r:id="rId5"/>
    <p:sldId id="274" r:id="rId6"/>
    <p:sldId id="273" r:id="rId7"/>
    <p:sldId id="272" r:id="rId8"/>
    <p:sldId id="27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FF3874-943C-4F83-8EF1-372017D8E869}" v="31" dt="2022-05-11T18:49:45.179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anda Benjamin" userId="a366632f-8082-4128-a1e3-91b9fd99f077" providerId="ADAL" clId="{46FF3874-943C-4F83-8EF1-372017D8E869}"/>
    <pc:docChg chg="custSel modSld sldOrd">
      <pc:chgData name="Amanda Benjamin" userId="a366632f-8082-4128-a1e3-91b9fd99f077" providerId="ADAL" clId="{46FF3874-943C-4F83-8EF1-372017D8E869}" dt="2022-05-11T18:50:01.003" v="208" actId="255"/>
      <pc:docMkLst>
        <pc:docMk/>
      </pc:docMkLst>
      <pc:sldChg chg="addSp delSp modSp mod">
        <pc:chgData name="Amanda Benjamin" userId="a366632f-8082-4128-a1e3-91b9fd99f077" providerId="ADAL" clId="{46FF3874-943C-4F83-8EF1-372017D8E869}" dt="2022-05-11T18:48:07.375" v="198" actId="1076"/>
        <pc:sldMkLst>
          <pc:docMk/>
          <pc:sldMk cId="419931542" sldId="273"/>
        </pc:sldMkLst>
        <pc:spChg chg="mod">
          <ac:chgData name="Amanda Benjamin" userId="a366632f-8082-4128-a1e3-91b9fd99f077" providerId="ADAL" clId="{46FF3874-943C-4F83-8EF1-372017D8E869}" dt="2022-05-11T18:45:18.884" v="192" actId="20577"/>
          <ac:spMkLst>
            <pc:docMk/>
            <pc:sldMk cId="419931542" sldId="273"/>
            <ac:spMk id="2" creationId="{1DBA1A60-6DE4-44CD-8B75-2DD8C8DD4324}"/>
          </ac:spMkLst>
        </pc:spChg>
        <pc:spChg chg="add del mod">
          <ac:chgData name="Amanda Benjamin" userId="a366632f-8082-4128-a1e3-91b9fd99f077" providerId="ADAL" clId="{46FF3874-943C-4F83-8EF1-372017D8E869}" dt="2022-05-11T18:39:28.544" v="168"/>
          <ac:spMkLst>
            <pc:docMk/>
            <pc:sldMk cId="419931542" sldId="273"/>
            <ac:spMk id="4" creationId="{EF9ADEDA-DFB3-4675-A227-1CF3AC3D01D3}"/>
          </ac:spMkLst>
        </pc:spChg>
        <pc:spChg chg="add del mod">
          <ac:chgData name="Amanda Benjamin" userId="a366632f-8082-4128-a1e3-91b9fd99f077" providerId="ADAL" clId="{46FF3874-943C-4F83-8EF1-372017D8E869}" dt="2022-05-11T18:41:56.049" v="177" actId="478"/>
          <ac:spMkLst>
            <pc:docMk/>
            <pc:sldMk cId="419931542" sldId="273"/>
            <ac:spMk id="5" creationId="{4F902EB7-C4A2-412B-BB40-EB16901DC45F}"/>
          </ac:spMkLst>
        </pc:spChg>
        <pc:picChg chg="del mod">
          <ac:chgData name="Amanda Benjamin" userId="a366632f-8082-4128-a1e3-91b9fd99f077" providerId="ADAL" clId="{46FF3874-943C-4F83-8EF1-372017D8E869}" dt="2022-05-11T18:27:08.001" v="23" actId="478"/>
          <ac:picMkLst>
            <pc:docMk/>
            <pc:sldMk cId="419931542" sldId="273"/>
            <ac:picMk id="1026" creationId="{7D167F10-5851-4157-83F7-77B261902773}"/>
          </ac:picMkLst>
        </pc:picChg>
        <pc:picChg chg="add del mod">
          <ac:chgData name="Amanda Benjamin" userId="a366632f-8082-4128-a1e3-91b9fd99f077" providerId="ADAL" clId="{46FF3874-943C-4F83-8EF1-372017D8E869}" dt="2022-05-11T18:41:45.977" v="173" actId="478"/>
          <ac:picMkLst>
            <pc:docMk/>
            <pc:sldMk cId="419931542" sldId="273"/>
            <ac:picMk id="1028" creationId="{8E531B48-3DC3-49BD-8DFA-6516E59EC679}"/>
          </ac:picMkLst>
        </pc:picChg>
        <pc:picChg chg="add del mod">
          <ac:chgData name="Amanda Benjamin" userId="a366632f-8082-4128-a1e3-91b9fd99f077" providerId="ADAL" clId="{46FF3874-943C-4F83-8EF1-372017D8E869}" dt="2022-05-11T18:45:16.906" v="190" actId="478"/>
          <ac:picMkLst>
            <pc:docMk/>
            <pc:sldMk cId="419931542" sldId="273"/>
            <ac:picMk id="1030" creationId="{21EE7508-A78F-4A2F-8F0C-DEAB2E3092A0}"/>
          </ac:picMkLst>
        </pc:picChg>
        <pc:picChg chg="add mod">
          <ac:chgData name="Amanda Benjamin" userId="a366632f-8082-4128-a1e3-91b9fd99f077" providerId="ADAL" clId="{46FF3874-943C-4F83-8EF1-372017D8E869}" dt="2022-05-11T18:48:07.375" v="198" actId="1076"/>
          <ac:picMkLst>
            <pc:docMk/>
            <pc:sldMk cId="419931542" sldId="273"/>
            <ac:picMk id="1032" creationId="{ADFF6AE3-ABC4-4A1F-A77D-4C5FAA3F359F}"/>
          </ac:picMkLst>
        </pc:picChg>
      </pc:sldChg>
      <pc:sldChg chg="addSp delSp modSp mod ord">
        <pc:chgData name="Amanda Benjamin" userId="a366632f-8082-4128-a1e3-91b9fd99f077" providerId="ADAL" clId="{46FF3874-943C-4F83-8EF1-372017D8E869}" dt="2022-05-11T18:49:45.178" v="207" actId="1076"/>
        <pc:sldMkLst>
          <pc:docMk/>
          <pc:sldMk cId="3011382948" sldId="274"/>
        </pc:sldMkLst>
        <pc:spChg chg="mod">
          <ac:chgData name="Amanda Benjamin" userId="a366632f-8082-4128-a1e3-91b9fd99f077" providerId="ADAL" clId="{46FF3874-943C-4F83-8EF1-372017D8E869}" dt="2022-05-11T18:44:43.934" v="187" actId="20577"/>
          <ac:spMkLst>
            <pc:docMk/>
            <pc:sldMk cId="3011382948" sldId="274"/>
            <ac:spMk id="2" creationId="{1DBA1A60-6DE4-44CD-8B75-2DD8C8DD4324}"/>
          </ac:spMkLst>
        </pc:spChg>
        <pc:spChg chg="del">
          <ac:chgData name="Amanda Benjamin" userId="a366632f-8082-4128-a1e3-91b9fd99f077" providerId="ADAL" clId="{46FF3874-943C-4F83-8EF1-372017D8E869}" dt="2022-05-11T18:44:30.730" v="181" actId="22"/>
          <ac:spMkLst>
            <pc:docMk/>
            <pc:sldMk cId="3011382948" sldId="274"/>
            <ac:spMk id="3" creationId="{979F8D5D-8EE9-4639-BAC2-693C21E3630B}"/>
          </ac:spMkLst>
        </pc:spChg>
        <pc:spChg chg="add del mod">
          <ac:chgData name="Amanda Benjamin" userId="a366632f-8082-4128-a1e3-91b9fd99f077" providerId="ADAL" clId="{46FF3874-943C-4F83-8EF1-372017D8E869}" dt="2022-05-11T18:49:39.518" v="205" actId="478"/>
          <ac:spMkLst>
            <pc:docMk/>
            <pc:sldMk cId="3011382948" sldId="274"/>
            <ac:spMk id="7" creationId="{AB48D00C-ACBB-403C-9A0B-28977B84C178}"/>
          </ac:spMkLst>
        </pc:spChg>
        <pc:picChg chg="add del mod ord">
          <ac:chgData name="Amanda Benjamin" userId="a366632f-8082-4128-a1e3-91b9fd99f077" providerId="ADAL" clId="{46FF3874-943C-4F83-8EF1-372017D8E869}" dt="2022-05-11T18:49:30.255" v="199" actId="478"/>
          <ac:picMkLst>
            <pc:docMk/>
            <pc:sldMk cId="3011382948" sldId="274"/>
            <ac:picMk id="5" creationId="{0596155A-3915-4148-B993-883291BA7D43}"/>
          </ac:picMkLst>
        </pc:picChg>
        <pc:picChg chg="add mod">
          <ac:chgData name="Amanda Benjamin" userId="a366632f-8082-4128-a1e3-91b9fd99f077" providerId="ADAL" clId="{46FF3874-943C-4F83-8EF1-372017D8E869}" dt="2022-05-11T18:49:45.178" v="207" actId="1076"/>
          <ac:picMkLst>
            <pc:docMk/>
            <pc:sldMk cId="3011382948" sldId="274"/>
            <ac:picMk id="2050" creationId="{D675D58A-5DCB-4546-B4D4-DA04680AB1AA}"/>
          </ac:picMkLst>
        </pc:picChg>
      </pc:sldChg>
      <pc:sldChg chg="modSp mod">
        <pc:chgData name="Amanda Benjamin" userId="a366632f-8082-4128-a1e3-91b9fd99f077" providerId="ADAL" clId="{46FF3874-943C-4F83-8EF1-372017D8E869}" dt="2022-05-11T18:50:01.003" v="208" actId="255"/>
        <pc:sldMkLst>
          <pc:docMk/>
          <pc:sldMk cId="3539508542" sldId="275"/>
        </pc:sldMkLst>
        <pc:spChg chg="mod">
          <ac:chgData name="Amanda Benjamin" userId="a366632f-8082-4128-a1e3-91b9fd99f077" providerId="ADAL" clId="{46FF3874-943C-4F83-8EF1-372017D8E869}" dt="2022-05-11T18:50:01.003" v="208" actId="255"/>
          <ac:spMkLst>
            <pc:docMk/>
            <pc:sldMk cId="3539508542" sldId="275"/>
            <ac:spMk id="14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5/11/2022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5/11/2022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5/11/2022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5/11/2022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5/11/2022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5/11/2022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5/11/2022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5/11/2022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5/11/2022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5/11/2022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5/11/2022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5/11/2022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5/11/2022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5/11/2022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fedesoriano/stroke-prediction-dataset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Stroke Outcome Data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Amanda Benjamin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Title and Content Layout with List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Every </a:t>
            </a:r>
            <a:r>
              <a:rPr lang="en-US" sz="3600" b="1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40 seconds</a:t>
            </a:r>
            <a:r>
              <a:rPr lang="en-US" sz="3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someone in the United States has a stroke and  </a:t>
            </a:r>
            <a:r>
              <a:rPr lang="en-US" sz="3600" dirty="0">
                <a:solidFill>
                  <a:srgbClr val="000000"/>
                </a:solidFill>
                <a:latin typeface="Open Sans" panose="020B0606030504020204" pitchFamily="34" charset="0"/>
              </a:rPr>
              <a:t>e</a:t>
            </a:r>
            <a:r>
              <a:rPr lang="en-US" sz="3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very </a:t>
            </a:r>
            <a:r>
              <a:rPr lang="en-US" sz="3600" b="1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3.5 minutes</a:t>
            </a:r>
            <a:r>
              <a:rPr lang="en-US" sz="3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, someone dies of stroke 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(1)</a:t>
            </a:r>
          </a:p>
          <a:p>
            <a:r>
              <a:rPr lang="en-US" sz="3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Many strokes could be prevented through healthy lifestyle changes 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(1)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0000"/>
                </a:solidFill>
                <a:latin typeface="Open Sans" panose="020B0606030504020204" pitchFamily="34" charset="0"/>
              </a:rPr>
              <a:t>(1): https://www.cdc.gov/stroke.htm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 anchor="ctr">
            <a:normAutofit/>
          </a:bodyPr>
          <a:lstStyle/>
          <a:p>
            <a:r>
              <a:rPr lang="en-US" dirty="0"/>
              <a:t>The Problem: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24C75F7-907A-4378-A3C6-97F2FC00E9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/>
          <a:p>
            <a:r>
              <a:rPr lang="en-US" sz="2800" dirty="0"/>
              <a:t>Stroke Diagnosis typically occurs after the fact </a:t>
            </a:r>
          </a:p>
          <a:p>
            <a:r>
              <a:rPr lang="en-US" sz="2800" dirty="0"/>
              <a:t>Having a tool to assess stroke likelihood could increase preventative measures and lead to less death 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B8F0F66-DBDA-4ABD-A05A-18066326EAC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tretch/>
        </p:blipFill>
        <p:spPr>
          <a:xfrm>
            <a:off x="5634590" y="1828456"/>
            <a:ext cx="5158507" cy="5029544"/>
          </a:xfrm>
          <a:noFill/>
        </p:spPr>
      </p:pic>
    </p:spTree>
    <p:extLst>
      <p:ext uri="{BB962C8B-B14F-4D97-AF65-F5344CB8AC3E}">
        <p14:creationId xmlns:p14="http://schemas.microsoft.com/office/powerpoint/2010/main" val="88070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Stroke Prediction Dataset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Found at: </a:t>
            </a:r>
            <a:r>
              <a:rPr lang="en-US" sz="3200" dirty="0">
                <a:hlinkClick r:id="rId2"/>
              </a:rPr>
              <a:t>https://www.kaggle.com/datasets/fedesoriano/stroke-prediction-dataset</a:t>
            </a:r>
            <a:r>
              <a:rPr lang="en-US" sz="3200" dirty="0"/>
              <a:t> </a:t>
            </a:r>
          </a:p>
          <a:p>
            <a:r>
              <a:rPr lang="en-US" sz="3200" dirty="0"/>
              <a:t>Provides 11 clinical features for 5110 patients</a:t>
            </a:r>
          </a:p>
        </p:txBody>
      </p:sp>
      <p:graphicFrame>
        <p:nvGraphicFramePr>
          <p:cNvPr id="12" name="Content Placeholder 3"/>
          <p:cNvGraphicFramePr>
            <a:graphicFrameLocks noGrp="1"/>
          </p:cNvGraphicFramePr>
          <p:nvPr>
            <p:ph sz="half" idx="2"/>
          </p:nvPr>
        </p:nvGraphicFramePr>
        <p:xfrm>
          <a:off x="6680200" y="1857028"/>
          <a:ext cx="5219700" cy="4944069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739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Feature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Patient 1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Patient 5110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ID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5110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Gender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Male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Female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Age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67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37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Hypertension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5567395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Heart Disease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028076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Marital Status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64685044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Work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Private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Private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3918864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Residence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Urban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Rural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7148012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Ave. Glucose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228.69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91.72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3664423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BMI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36.6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29.2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5076619"/>
                  </a:ext>
                </a:extLst>
              </a:tr>
              <a:tr h="554949">
                <a:tc>
                  <a:txBody>
                    <a:bodyPr/>
                    <a:lstStyle/>
                    <a:p>
                      <a:r>
                        <a:rPr lang="en-US" dirty="0"/>
                        <a:t>Smoking Status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Former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Never 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8336504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Stroke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31262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8999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4212">
        <p:fade/>
      </p:transition>
    </mc:Choice>
    <mc:Fallback xmlns="">
      <p:transition spd="med" advTm="34212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A1A60-6DE4-44CD-8B75-2DD8C8DD4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#1  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675D58A-5DCB-4546-B4D4-DA04680AB1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8413" y="2021840"/>
            <a:ext cx="6901976" cy="4595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13829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A1A60-6DE4-44CD-8B75-2DD8C8DD4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#2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ADFF6AE3-ABC4-4A1F-A77D-4C5FAA3F35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6965" y="1940445"/>
            <a:ext cx="6330316" cy="4902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931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 anchor="ctr">
            <a:normAutofit/>
          </a:bodyPr>
          <a:lstStyle/>
          <a:p>
            <a:r>
              <a:rPr lang="en-US" dirty="0"/>
              <a:t>The Solution: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24C75F7-907A-4378-A3C6-97F2FC00E9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Utilized a </a:t>
            </a:r>
            <a:r>
              <a:rPr lang="en-US" sz="2800" u="sng" dirty="0"/>
              <a:t>Logistic Regression Model</a:t>
            </a:r>
            <a:r>
              <a:rPr lang="en-US" sz="2800" dirty="0"/>
              <a:t> that models the probability of an outcome (stroke) given inputs (clinical data) </a:t>
            </a:r>
          </a:p>
          <a:p>
            <a:r>
              <a:rPr lang="en-US" sz="2800" dirty="0"/>
              <a:t>Tested correctly 96% of the time </a:t>
            </a:r>
          </a:p>
          <a:p>
            <a:pPr lvl="1"/>
            <a:r>
              <a:rPr lang="en-US" sz="2000" dirty="0"/>
              <a:t>Unbalanced Data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E25AAB-99A6-4486-8857-0678CB76A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8896" y="1828456"/>
            <a:ext cx="5389895" cy="5029544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05CD778-870C-45B9-AEDD-580B1A7A7E67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11185533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Population representation in data is critical </a:t>
            </a:r>
          </a:p>
          <a:p>
            <a:r>
              <a:rPr lang="en-US" sz="4000" dirty="0"/>
              <a:t>Age is the ‘strongest’ indicator for the likelihood of stroke 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539508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77</TotalTime>
  <Words>217</Words>
  <Application>Microsoft Office PowerPoint</Application>
  <PresentationFormat>Widescreen</PresentationFormat>
  <Paragraphs>60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Open Sans</vt:lpstr>
      <vt:lpstr>Wingdings</vt:lpstr>
      <vt:lpstr>Educational subjects 16x9</vt:lpstr>
      <vt:lpstr>Stroke Outcome Data </vt:lpstr>
      <vt:lpstr>Title and Content Layout with List</vt:lpstr>
      <vt:lpstr>The Problem:</vt:lpstr>
      <vt:lpstr>Stroke Prediction Dataset </vt:lpstr>
      <vt:lpstr>Visualization #1  </vt:lpstr>
      <vt:lpstr>Visualization #2</vt:lpstr>
      <vt:lpstr>The Solution: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Stroke Outcome Data</dc:title>
  <dc:creator>Amanda Benjamin</dc:creator>
  <cp:lastModifiedBy>Amanda Benjamin</cp:lastModifiedBy>
  <cp:revision>5</cp:revision>
  <dcterms:created xsi:type="dcterms:W3CDTF">2022-05-11T17:32:12Z</dcterms:created>
  <dcterms:modified xsi:type="dcterms:W3CDTF">2022-05-11T18:50:04Z</dcterms:modified>
</cp:coreProperties>
</file>

<file path=docProps/thumbnail.jpeg>
</file>